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279675D-992A-40C2-AF25-12E249BC97A9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F3B51C8-EA8A-417E-AC80-F031D53746BD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62448" y="4581128"/>
            <a:ext cx="2619103" cy="105496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Ema Lonjak, 7.b</a:t>
            </a:r>
          </a:p>
          <a:p>
            <a:r>
              <a:rPr lang="hr-HR" sz="2000" dirty="0" smtClean="0"/>
              <a:t>PŠ Josipa Jedvaja Vrbno</a:t>
            </a:r>
            <a:endParaRPr lang="hr-HR" sz="20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5400" dirty="0" smtClean="0"/>
              <a:t>Posjet institutu </a:t>
            </a:r>
            <a:r>
              <a:rPr lang="hr-HR" sz="5400" dirty="0" err="1" smtClean="0"/>
              <a:t>ruđera</a:t>
            </a:r>
            <a:r>
              <a:rPr lang="hr-HR" sz="5400" dirty="0" smtClean="0"/>
              <a:t> </a:t>
            </a:r>
            <a:r>
              <a:rPr lang="hr-HR" sz="5400" dirty="0" err="1" smtClean="0"/>
              <a:t>boškovića</a:t>
            </a:r>
            <a:r>
              <a:rPr lang="hr-HR" sz="5400" dirty="0" smtClean="0"/>
              <a:t> i muzeju iluzija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32778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3960440" cy="2736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800" dirty="0" smtClean="0"/>
              <a:t>Zatim smo otišli u                Muzej iluzija. </a:t>
            </a:r>
          </a:p>
          <a:p>
            <a:pPr marL="0" indent="0" algn="ctr">
              <a:buNone/>
            </a:pPr>
            <a:r>
              <a:rPr lang="hr-HR" sz="2800" dirty="0" smtClean="0"/>
              <a:t>Prvo smo promotrili slike. One se mijenjaju ako ih gledate iz drugog kuta. 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014" y="1928833"/>
            <a:ext cx="4128459" cy="3096344"/>
          </a:xfr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688196" y="404664"/>
            <a:ext cx="3458344" cy="580926"/>
          </a:xfrm>
        </p:spPr>
        <p:txBody>
          <a:bodyPr/>
          <a:lstStyle/>
          <a:p>
            <a:pPr algn="ctr"/>
            <a:r>
              <a:rPr lang="hr-HR" dirty="0" smtClean="0"/>
              <a:t>MUZEJ ILUZIJA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26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467544" y="1448780"/>
            <a:ext cx="4322440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Zatim me privukla jedna od najpoznatijih iluzija: </a:t>
            </a:r>
            <a:r>
              <a:rPr lang="hr-HR" sz="2800" dirty="0"/>
              <a:t> </a:t>
            </a:r>
            <a:r>
              <a:rPr lang="hr-HR" sz="2800" dirty="0" smtClean="0"/>
              <a:t>             „Glava na pladnju”.</a:t>
            </a:r>
          </a:p>
          <a:p>
            <a:pPr marL="0" indent="0" algn="ctr">
              <a:buNone/>
            </a:pPr>
            <a:r>
              <a:rPr lang="hr-HR" sz="2800" dirty="0" smtClean="0"/>
              <a:t> </a:t>
            </a:r>
          </a:p>
          <a:p>
            <a:pPr marL="0" indent="0" algn="ctr">
              <a:buNone/>
            </a:pPr>
            <a:r>
              <a:rPr lang="hr-HR" sz="2800" dirty="0" smtClean="0"/>
              <a:t>Na stranama stola su ogledala,    a ispod stola se, zapravo, nalazi velika kutija.</a:t>
            </a:r>
            <a:endParaRPr lang="hr-HR" sz="2800" dirty="0"/>
          </a:p>
        </p:txBody>
      </p:sp>
      <p:pic>
        <p:nvPicPr>
          <p:cNvPr id="13" name="Rezervirano mjesto sadržaja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1932" y="1376772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val="9780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4248472" cy="2088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800" dirty="0" smtClean="0"/>
              <a:t>U ovoj sobi ima mnogo ogledala. </a:t>
            </a:r>
          </a:p>
          <a:p>
            <a:pPr marL="0" indent="0" algn="ctr">
              <a:buNone/>
            </a:pPr>
            <a:r>
              <a:rPr lang="hr-HR" sz="2800" dirty="0" smtClean="0"/>
              <a:t>Kada uđete u nju, čini vam se kao da je beskonačna.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173" y="1296853"/>
            <a:ext cx="5119261" cy="3321496"/>
          </a:xfrm>
        </p:spPr>
      </p:pic>
    </p:spTree>
    <p:extLst>
      <p:ext uri="{BB962C8B-B14F-4D97-AF65-F5344CB8AC3E}">
        <p14:creationId xmlns:p14="http://schemas.microsoft.com/office/powerpoint/2010/main" val="2871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683568" y="1499270"/>
            <a:ext cx="3733800" cy="3096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200" dirty="0" smtClean="0"/>
              <a:t>Ova iluzija je zbunila i jednog od naših učitelja. </a:t>
            </a:r>
          </a:p>
          <a:p>
            <a:pPr marL="0" indent="0" algn="ctr">
              <a:buNone/>
            </a:pPr>
            <a:r>
              <a:rPr lang="hr-HR" sz="3200" dirty="0" smtClean="0"/>
              <a:t>Zapravo su ove linije jednake duljine.</a:t>
            </a:r>
            <a:endParaRPr lang="hr-HR" sz="3200" dirty="0"/>
          </a:p>
        </p:txBody>
      </p:sp>
      <p:pic>
        <p:nvPicPr>
          <p:cNvPr id="27" name="Rezervirano mjesto sadržaja 2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951323" cy="4421460"/>
          </a:xfrm>
        </p:spPr>
      </p:pic>
    </p:spTree>
    <p:extLst>
      <p:ext uri="{BB962C8B-B14F-4D97-AF65-F5344CB8AC3E}">
        <p14:creationId xmlns:p14="http://schemas.microsoft.com/office/powerpoint/2010/main" val="4964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848872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200" dirty="0"/>
              <a:t>N</a:t>
            </a:r>
            <a:r>
              <a:rPr lang="hr-HR" sz="3200" dirty="0" smtClean="0"/>
              <a:t>a kraju izleta smo se fotografirali s našom učiteljicom Marijanom Buhin.</a:t>
            </a:r>
            <a:endParaRPr lang="hr-HR" sz="3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4536504" cy="3402378"/>
          </a:xfrm>
        </p:spPr>
      </p:pic>
    </p:spTree>
    <p:extLst>
      <p:ext uri="{BB962C8B-B14F-4D97-AF65-F5344CB8AC3E}">
        <p14:creationId xmlns:p14="http://schemas.microsoft.com/office/powerpoint/2010/main" val="36385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3773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 smtClean="0"/>
              <a:t>Prvo smo posjetili Institut Ruđera Boškovića. </a:t>
            </a:r>
          </a:p>
          <a:p>
            <a:pPr marL="0" indent="0" algn="ctr">
              <a:buNone/>
            </a:pPr>
            <a:r>
              <a:rPr lang="hr-HR" sz="2400" dirty="0" smtClean="0"/>
              <a:t>Na ulazu je bio veliki šator u kojem smo imali priliku promatrati razne pokuse, većinom s indikatorima. </a:t>
            </a:r>
          </a:p>
          <a:p>
            <a:pPr marL="0" indent="0" algn="ctr">
              <a:buNone/>
            </a:pPr>
            <a:r>
              <a:rPr lang="hr-HR" sz="2400" dirty="0" smtClean="0"/>
              <a:t>Ispred zgrade svima je bila najzanimljivija statua profesora Baltazara.</a:t>
            </a:r>
            <a:endParaRPr lang="hr-HR" sz="24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49" y="1686508"/>
            <a:ext cx="4074137" cy="36004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580926"/>
          </a:xfrm>
        </p:spPr>
        <p:txBody>
          <a:bodyPr/>
          <a:lstStyle/>
          <a:p>
            <a:pPr algn="ctr"/>
            <a:r>
              <a:rPr lang="hr-HR" dirty="0" smtClean="0"/>
              <a:t>Institut </a:t>
            </a:r>
            <a:r>
              <a:rPr lang="hr-HR" dirty="0" err="1" smtClean="0"/>
              <a:t>ruđera</a:t>
            </a:r>
            <a:r>
              <a:rPr lang="hr-HR" dirty="0" smtClean="0"/>
              <a:t> </a:t>
            </a:r>
            <a:r>
              <a:rPr lang="hr-HR" dirty="0" err="1" smtClean="0"/>
              <a:t>boškovića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68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3890392" cy="4662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 smtClean="0"/>
              <a:t>Nakon što smo ušli u zgradu Instituta, otišli smo na predavanje o svemiru nakon kojeg smo mogli osvojiti svakakve nagrade. </a:t>
            </a:r>
          </a:p>
          <a:p>
            <a:pPr marL="0" indent="0" algn="ctr">
              <a:buNone/>
            </a:pPr>
            <a:r>
              <a:rPr lang="hr-HR" sz="2400" dirty="0" smtClean="0"/>
              <a:t>Tamo su nas dočekali i animatori. Pokušavali smo razlikovati lica napravljena računalom od stvarnih i igrali šah protiv računala. </a:t>
            </a:r>
          </a:p>
          <a:p>
            <a:pPr marL="0" indent="0" algn="ctr">
              <a:buNone/>
            </a:pPr>
            <a:r>
              <a:rPr lang="hr-HR" sz="2400" dirty="0" smtClean="0"/>
              <a:t>Bili smo i u laboratoriju.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482012" cy="3528391"/>
          </a:xfrm>
        </p:spPr>
      </p:pic>
    </p:spTree>
    <p:extLst>
      <p:ext uri="{BB962C8B-B14F-4D97-AF65-F5344CB8AC3E}">
        <p14:creationId xmlns:p14="http://schemas.microsoft.com/office/powerpoint/2010/main" val="2476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899592" y="4581128"/>
            <a:ext cx="7632848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/>
              <a:t>V</a:t>
            </a:r>
            <a:r>
              <a:rPr lang="hr-HR" sz="2400" dirty="0" smtClean="0"/>
              <a:t>idjeli smo i ovaj ciklotron. To je uređaj za proizvodnju </a:t>
            </a:r>
            <a:r>
              <a:rPr lang="hr-HR" sz="2400" dirty="0" err="1" smtClean="0"/>
              <a:t>radiofarmaceutika</a:t>
            </a:r>
            <a:r>
              <a:rPr lang="hr-HR" sz="2400" dirty="0" smtClean="0"/>
              <a:t>. On se, osim za napredak hrvatske nuklearne medicine, koristi i za istraživanja u fizici.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636409" cy="3647088"/>
          </a:xfrm>
        </p:spPr>
      </p:pic>
    </p:spTree>
    <p:extLst>
      <p:ext uri="{BB962C8B-B14F-4D97-AF65-F5344CB8AC3E}">
        <p14:creationId xmlns:p14="http://schemas.microsoft.com/office/powerpoint/2010/main" val="2067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354888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 smtClean="0"/>
              <a:t>Ovo je postrojenje za stvaranje neutrona. Pomoću njih se otkrivaju eksplozivne tvari. Također smo mogli čuti i nešto više o liječenju bolesti nekim od kemijskih elemenata, kao npr. jod za leukemiju.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44" y="2132856"/>
            <a:ext cx="5155887" cy="3384376"/>
          </a:xfrm>
        </p:spPr>
      </p:pic>
    </p:spTree>
    <p:extLst>
      <p:ext uri="{BB962C8B-B14F-4D97-AF65-F5344CB8AC3E}">
        <p14:creationId xmlns:p14="http://schemas.microsoft.com/office/powerpoint/2010/main" val="35884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4176464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 smtClean="0"/>
              <a:t>Imali smo priliku dodirnuti aparat koji je našu kosu učinio negativno nabijenom pa se ona digla u zrak. Nismo smjeli pustiti aparat prije nego je on bio taknut metalnom palicom jer bismo ostali negativno nabijeni te bi prva osoba koju bismo dotaknuli osjetila nešto kao blaži udar munje.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555876" cy="5193431"/>
          </a:xfrm>
        </p:spPr>
      </p:pic>
    </p:spTree>
    <p:extLst>
      <p:ext uri="{BB962C8B-B14F-4D97-AF65-F5344CB8AC3E}">
        <p14:creationId xmlns:p14="http://schemas.microsoft.com/office/powerpoint/2010/main" val="41903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539552" y="1880828"/>
            <a:ext cx="4320480" cy="2664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400" dirty="0"/>
              <a:t>S</a:t>
            </a:r>
            <a:r>
              <a:rPr lang="hr-HR" sz="2400" dirty="0" smtClean="0"/>
              <a:t>aznali smo svašta i o zvijezdama.</a:t>
            </a:r>
          </a:p>
          <a:p>
            <a:pPr marL="0" indent="0" algn="ctr">
              <a:buNone/>
            </a:pPr>
            <a:endParaRPr lang="hr-HR" sz="2400" dirty="0" smtClean="0"/>
          </a:p>
          <a:p>
            <a:pPr marL="0" indent="0" algn="ctr">
              <a:buNone/>
            </a:pPr>
            <a:r>
              <a:rPr lang="hr-HR" sz="2400" dirty="0" smtClean="0"/>
              <a:t> </a:t>
            </a:r>
          </a:p>
          <a:p>
            <a:pPr marL="0" indent="0" algn="ctr">
              <a:buNone/>
            </a:pPr>
            <a:r>
              <a:rPr lang="hr-HR" sz="2400" dirty="0" smtClean="0"/>
              <a:t>Meni je činjenica, da bi bez zvijezda postojali samo vodik i helij, bila najzanimljivija. </a:t>
            </a:r>
            <a:endParaRPr lang="hr-HR" sz="24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1980" y="1376772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val="29534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4250432" cy="2592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400" dirty="0" err="1" smtClean="0"/>
              <a:t>Marshmallow</a:t>
            </a:r>
            <a:r>
              <a:rPr lang="hr-HR" sz="2400" dirty="0" smtClean="0"/>
              <a:t> bombon stavili smo pod staklo te isisavali zrak kako bismo dobili vakuum. </a:t>
            </a:r>
          </a:p>
          <a:p>
            <a:pPr marL="0" indent="0" algn="ctr">
              <a:buNone/>
            </a:pPr>
            <a:r>
              <a:rPr lang="hr-HR" sz="2400" dirty="0" smtClean="0"/>
              <a:t>Bombon se povećao. Kada smo ponovo pustili zrak u staklo, on se nije vratio u početno stanje već je bio puno manji.</a:t>
            </a:r>
            <a:endParaRPr lang="hr-HR" sz="2400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308" y="1263740"/>
            <a:ext cx="4813920" cy="3610440"/>
          </a:xfrm>
        </p:spPr>
      </p:pic>
    </p:spTree>
    <p:extLst>
      <p:ext uri="{BB962C8B-B14F-4D97-AF65-F5344CB8AC3E}">
        <p14:creationId xmlns:p14="http://schemas.microsoft.com/office/powerpoint/2010/main" val="11734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3888432" cy="367240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2400" dirty="0" smtClean="0"/>
              <a:t>Izvodili smo i razne pokuse tekućim dušikom. </a:t>
            </a:r>
          </a:p>
          <a:p>
            <a:pPr marL="0" indent="0" algn="ctr">
              <a:buNone/>
            </a:pPr>
            <a:r>
              <a:rPr lang="hr-HR" sz="2400" dirty="0" smtClean="0"/>
              <a:t>Balon se dosta ispuhao kada smo ga stavili u tekući dušik. </a:t>
            </a:r>
          </a:p>
          <a:p>
            <a:pPr marL="0" indent="0" algn="ctr">
              <a:buNone/>
            </a:pPr>
            <a:r>
              <a:rPr lang="hr-HR" sz="2400" dirty="0" smtClean="0"/>
              <a:t>Banana je nakon nekog vremena provedenog u tekućem dušiku bila potpuno smrznuta. </a:t>
            </a:r>
          </a:p>
          <a:p>
            <a:pPr marL="0" indent="0" algn="ctr">
              <a:buNone/>
            </a:pPr>
            <a:r>
              <a:rPr lang="hr-HR" sz="2400" dirty="0" smtClean="0"/>
              <a:t>Smjeli smo staviti i ruku u posudu, ali na jako kratko vrijeme.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7964" y="1304764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val="36666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82</TotalTime>
  <Words>434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Narrow</vt:lpstr>
      <vt:lpstr>Horizont</vt:lpstr>
      <vt:lpstr>Posjet institutu ruđera boškovića i muzeju iluzija</vt:lpstr>
      <vt:lpstr>Institut ruđera boškovića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MUZEJ ILUZIJA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 institutu rudđera boškovića i muzeju iluzija</dc:title>
  <dc:creator>Mirjana</dc:creator>
  <cp:lastModifiedBy>Vesna</cp:lastModifiedBy>
  <cp:revision>11</cp:revision>
  <dcterms:created xsi:type="dcterms:W3CDTF">2018-05-23T18:15:03Z</dcterms:created>
  <dcterms:modified xsi:type="dcterms:W3CDTF">2018-05-28T15:01:18Z</dcterms:modified>
</cp:coreProperties>
</file>