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5" d="100"/>
          <a:sy n="95" d="100"/>
        </p:scale>
        <p:origin x="-2082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5143-B1AB-40FD-A30A-843017755FEC}" type="datetimeFigureOut">
              <a:rPr lang="sr-Latn-CS" smtClean="0"/>
              <a:pPr/>
              <a:t>10.1.2017.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ACA3-0BB2-404B-AEFB-8EE9C2921E7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5143-B1AB-40FD-A30A-843017755FEC}" type="datetimeFigureOut">
              <a:rPr lang="sr-Latn-CS" smtClean="0"/>
              <a:pPr/>
              <a:t>10.1.2017.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ACA3-0BB2-404B-AEFB-8EE9C2921E7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5143-B1AB-40FD-A30A-843017755FEC}" type="datetimeFigureOut">
              <a:rPr lang="sr-Latn-CS" smtClean="0"/>
              <a:pPr/>
              <a:t>10.1.2017.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ACA3-0BB2-404B-AEFB-8EE9C2921E7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5143-B1AB-40FD-A30A-843017755FEC}" type="datetimeFigureOut">
              <a:rPr lang="sr-Latn-CS" smtClean="0"/>
              <a:pPr/>
              <a:t>10.1.2017.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ACA3-0BB2-404B-AEFB-8EE9C2921E7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5143-B1AB-40FD-A30A-843017755FEC}" type="datetimeFigureOut">
              <a:rPr lang="sr-Latn-CS" smtClean="0"/>
              <a:pPr/>
              <a:t>10.1.2017.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ACA3-0BB2-404B-AEFB-8EE9C2921E7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5143-B1AB-40FD-A30A-843017755FEC}" type="datetimeFigureOut">
              <a:rPr lang="sr-Latn-CS" smtClean="0"/>
              <a:pPr/>
              <a:t>10.1.2017.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ACA3-0BB2-404B-AEFB-8EE9C2921E7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5143-B1AB-40FD-A30A-843017755FEC}" type="datetimeFigureOut">
              <a:rPr lang="sr-Latn-CS" smtClean="0"/>
              <a:pPr/>
              <a:t>10.1.2017.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ACA3-0BB2-404B-AEFB-8EE9C2921E7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5143-B1AB-40FD-A30A-843017755FEC}" type="datetimeFigureOut">
              <a:rPr lang="sr-Latn-CS" smtClean="0"/>
              <a:pPr/>
              <a:t>10.1.2017.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ACA3-0BB2-404B-AEFB-8EE9C2921E7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5143-B1AB-40FD-A30A-843017755FEC}" type="datetimeFigureOut">
              <a:rPr lang="sr-Latn-CS" smtClean="0"/>
              <a:pPr/>
              <a:t>10.1.2017.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ACA3-0BB2-404B-AEFB-8EE9C2921E7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5143-B1AB-40FD-A30A-843017755FEC}" type="datetimeFigureOut">
              <a:rPr lang="sr-Latn-CS" smtClean="0"/>
              <a:pPr/>
              <a:t>10.1.2017.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ACA3-0BB2-404B-AEFB-8EE9C2921E7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5143-B1AB-40FD-A30A-843017755FEC}" type="datetimeFigureOut">
              <a:rPr lang="sr-Latn-CS" smtClean="0"/>
              <a:pPr/>
              <a:t>10.1.2017.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ACA3-0BB2-404B-AEFB-8EE9C2921E7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F5143-B1AB-40FD-A30A-843017755FEC}" type="datetimeFigureOut">
              <a:rPr lang="sr-Latn-CS" smtClean="0"/>
              <a:pPr/>
              <a:t>10.1.2017.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0ACA3-0BB2-404B-AEFB-8EE9C2921E7A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2778" r="47464" b="3908"/>
          <a:stretch>
            <a:fillRect/>
          </a:stretch>
        </p:blipFill>
        <p:spPr bwMode="auto">
          <a:xfrm>
            <a:off x="1279917" y="0"/>
            <a:ext cx="6864109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4000496" y="785794"/>
            <a:ext cx="785818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-142892"/>
            <a:ext cx="8229600" cy="1143000"/>
          </a:xfrm>
        </p:spPr>
        <p:txBody>
          <a:bodyPr/>
          <a:lstStyle/>
          <a:p>
            <a:r>
              <a:rPr lang="hr-HR" dirty="0" smtClean="0"/>
              <a:t>Popis stanovništva 2011.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2778" r="48828" b="4166"/>
          <a:stretch>
            <a:fillRect/>
          </a:stretch>
        </p:blipFill>
        <p:spPr bwMode="auto">
          <a:xfrm>
            <a:off x="1564694" y="785770"/>
            <a:ext cx="593626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1714480" y="2500306"/>
            <a:ext cx="1000132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ight Arrow 5"/>
          <p:cNvSpPr/>
          <p:nvPr/>
        </p:nvSpPr>
        <p:spPr>
          <a:xfrm>
            <a:off x="928662" y="2500306"/>
            <a:ext cx="71438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571480"/>
            <a:ext cx="1571604" cy="1114420"/>
          </a:xfrm>
        </p:spPr>
        <p:txBody>
          <a:bodyPr>
            <a:normAutofit fontScale="70000" lnSpcReduction="20000"/>
          </a:bodyPr>
          <a:lstStyle/>
          <a:p>
            <a:r>
              <a:rPr lang="hr-HR" dirty="0" smtClean="0"/>
              <a:t>Odabrati </a:t>
            </a:r>
            <a:br>
              <a:rPr lang="hr-HR" dirty="0" smtClean="0"/>
            </a:br>
            <a:r>
              <a:rPr lang="hr-HR" dirty="0" smtClean="0"/>
              <a:t>“Tablice”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3472" r="48437" b="4166"/>
          <a:stretch>
            <a:fillRect/>
          </a:stretch>
        </p:blipFill>
        <p:spPr bwMode="auto">
          <a:xfrm>
            <a:off x="2143108" y="0"/>
            <a:ext cx="6786610" cy="683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857620" y="2571744"/>
            <a:ext cx="1714512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ight Arrow 5"/>
          <p:cNvSpPr/>
          <p:nvPr/>
        </p:nvSpPr>
        <p:spPr>
          <a:xfrm flipH="1">
            <a:off x="5643570" y="2571744"/>
            <a:ext cx="171451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t="6250" r="48437" b="3472"/>
          <a:stretch>
            <a:fillRect/>
          </a:stretch>
        </p:blipFill>
        <p:spPr bwMode="auto">
          <a:xfrm>
            <a:off x="1071538" y="-36873"/>
            <a:ext cx="7000924" cy="689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1142976" y="1428736"/>
            <a:ext cx="300039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Left Arrow 6"/>
          <p:cNvSpPr/>
          <p:nvPr/>
        </p:nvSpPr>
        <p:spPr>
          <a:xfrm>
            <a:off x="4214810" y="1428736"/>
            <a:ext cx="1785950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Nakon prethodno učinjenih koraka odaberite </a:t>
            </a:r>
            <a:r>
              <a:rPr lang="hr-HR" dirty="0" smtClean="0"/>
              <a:t>županiju, </a:t>
            </a:r>
            <a:r>
              <a:rPr lang="hr-HR" dirty="0" smtClean="0"/>
              <a:t>a nakon toga i općinu u kojoj se nalazi vaše naselje i prikupite podatke</a:t>
            </a:r>
          </a:p>
          <a:p>
            <a:r>
              <a:rPr lang="hr-HR" dirty="0" smtClean="0"/>
              <a:t>Isti postupak uraditi i za popis održan 2001. g.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37</Words>
  <Application>Microsoft Office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Popis stanovništva 2011.</vt:lpstr>
      <vt:lpstr>Slide 3</vt:lpstr>
      <vt:lpstr>Slide 4</vt:lpstr>
      <vt:lpstr>Slide 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Ivan Loparić</dc:creator>
  <cp:lastModifiedBy>Ivan Loparić</cp:lastModifiedBy>
  <cp:revision>3</cp:revision>
  <dcterms:created xsi:type="dcterms:W3CDTF">2017-01-10T17:18:22Z</dcterms:created>
  <dcterms:modified xsi:type="dcterms:W3CDTF">2017-01-10T17:32:38Z</dcterms:modified>
</cp:coreProperties>
</file>