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86540-491F-430C-B2E7-1AF7824DCC78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6FDEF-2B35-4D61-A045-51F143A3C4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964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61D35D6-B0EF-4DF3-A3AE-5F899434B4CA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6F390F5-95C2-46D6-8386-B8904D7E0B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35D6-B0EF-4DF3-A3AE-5F899434B4CA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90F5-95C2-46D6-8386-B8904D7E0B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35D6-B0EF-4DF3-A3AE-5F899434B4CA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90F5-95C2-46D6-8386-B8904D7E0B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61D35D6-B0EF-4DF3-A3AE-5F899434B4CA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90F5-95C2-46D6-8386-B8904D7E0B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61D35D6-B0EF-4DF3-A3AE-5F899434B4CA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6F390F5-95C2-46D6-8386-B8904D7E0BF0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61D35D6-B0EF-4DF3-A3AE-5F899434B4CA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6F390F5-95C2-46D6-8386-B8904D7E0B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61D35D6-B0EF-4DF3-A3AE-5F899434B4CA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6F390F5-95C2-46D6-8386-B8904D7E0BF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35D6-B0EF-4DF3-A3AE-5F899434B4CA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90F5-95C2-46D6-8386-B8904D7E0B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61D35D6-B0EF-4DF3-A3AE-5F899434B4CA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6F390F5-95C2-46D6-8386-B8904D7E0BF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61D35D6-B0EF-4DF3-A3AE-5F899434B4CA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6F390F5-95C2-46D6-8386-B8904D7E0BF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61D35D6-B0EF-4DF3-A3AE-5F899434B4CA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6F390F5-95C2-46D6-8386-B8904D7E0BF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61D35D6-B0EF-4DF3-A3AE-5F899434B4CA}" type="datetimeFigureOut">
              <a:rPr lang="hr-HR" smtClean="0"/>
              <a:t>25.2.2016.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6F390F5-95C2-46D6-8386-B8904D7E0BF0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2987824" y="2182263"/>
            <a:ext cx="2796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opereta</a:t>
            </a:r>
            <a:endParaRPr lang="hr-H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043608" y="37170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Martina </a:t>
            </a:r>
            <a:r>
              <a:rPr lang="hr-HR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Mostečak</a:t>
            </a:r>
            <a:r>
              <a:rPr lang="hr-H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8.a</a:t>
            </a:r>
            <a:endParaRPr lang="hr-HR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accent1">
                    <a:lumMod val="50000"/>
                  </a:schemeClr>
                </a:solidFill>
              </a:rPr>
              <a:t>OPERETA</a:t>
            </a:r>
            <a:endParaRPr lang="hr-H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OPERETA</a:t>
            </a:r>
            <a:r>
              <a:rPr lang="hr-HR" dirty="0" smtClean="0"/>
              <a:t> je glazbeno-scenska vrsta vedrog sadržaja i zabavnog ugođaja</a:t>
            </a:r>
          </a:p>
          <a:p>
            <a:r>
              <a:rPr lang="hr-HR" dirty="0" smtClean="0"/>
              <a:t>U 18. stoljeću naziv opereta označava kraću operu,a tek u 19.stoljeću dobiva današnje značenje</a:t>
            </a:r>
          </a:p>
          <a:p>
            <a:r>
              <a:rPr lang="hr-HR" dirty="0" smtClean="0"/>
              <a:t>Strukturu operete čine </a:t>
            </a:r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uvertira</a:t>
            </a:r>
            <a:r>
              <a:rPr lang="hr-HR" dirty="0" smtClean="0"/>
              <a:t> i </a:t>
            </a:r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činovi</a:t>
            </a:r>
          </a:p>
          <a:p>
            <a:r>
              <a:rPr lang="hr-HR" dirty="0" smtClean="0"/>
              <a:t>Sastoji se od niza </a:t>
            </a:r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arija,dueta,terceta,kvarteta,zborskih i baletnih brojeva</a:t>
            </a:r>
            <a:endParaRPr lang="hr-H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31925"/>
            <a:ext cx="6096000" cy="406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5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/>
          <a:lstStyle/>
          <a:p>
            <a:r>
              <a:rPr lang="hr-HR" dirty="0" smtClean="0"/>
              <a:t>Operetni orkestar znatno je manji od opernog;glazbeno i tematski puno je jednostavnija od opere</a:t>
            </a:r>
          </a:p>
          <a:p>
            <a:r>
              <a:rPr lang="hr-HR" dirty="0" smtClean="0"/>
              <a:t>Glazba u opereti je u osnovi zabavna glazba 19. i 20.stoljeća</a:t>
            </a:r>
          </a:p>
          <a:p>
            <a:r>
              <a:rPr lang="hr-HR" dirty="0" smtClean="0"/>
              <a:t>U opereti važnu ulogu ima </a:t>
            </a:r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ples</a:t>
            </a:r>
            <a:r>
              <a:rPr lang="hr-HR" dirty="0" smtClean="0"/>
              <a:t>(valcer,</a:t>
            </a:r>
            <a:r>
              <a:rPr lang="hr-HR" dirty="0" err="1" smtClean="0"/>
              <a:t>polka</a:t>
            </a:r>
            <a:r>
              <a:rPr lang="hr-HR" dirty="0" smtClean="0"/>
              <a:t>,čardaš,</a:t>
            </a:r>
            <a:r>
              <a:rPr lang="hr-HR" dirty="0" err="1" smtClean="0"/>
              <a:t>Can</a:t>
            </a:r>
            <a:r>
              <a:rPr lang="hr-HR" dirty="0" smtClean="0"/>
              <a:t>-</a:t>
            </a:r>
            <a:r>
              <a:rPr lang="hr-HR" dirty="0" err="1" smtClean="0"/>
              <a:t>Can</a:t>
            </a:r>
            <a:r>
              <a:rPr lang="hr-HR" dirty="0" smtClean="0"/>
              <a:t>)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5805690" cy="2481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5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84118"/>
          </a:xfrm>
        </p:spPr>
        <p:txBody>
          <a:bodyPr/>
          <a:lstStyle/>
          <a:p>
            <a:r>
              <a:rPr lang="hr-HR" dirty="0" smtClean="0"/>
              <a:t>Opereta </a:t>
            </a:r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ŠIŠMIŠ</a:t>
            </a:r>
            <a:r>
              <a:rPr lang="hr-HR" dirty="0" smtClean="0"/>
              <a:t> prvi je puta izvedena 1874.godine i predstavlja vrhunac zlatnog doba operete u Beču</a:t>
            </a:r>
          </a:p>
          <a:p>
            <a:endParaRPr lang="hr-HR" dirty="0"/>
          </a:p>
          <a:p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ČARDAŠ</a:t>
            </a:r>
            <a:r>
              <a:rPr lang="hr-HR" dirty="0" smtClean="0"/>
              <a:t> je mađarski ples brzog tempa s polaganim uvodom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381000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5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/>
          <a:lstStyle/>
          <a:p>
            <a:r>
              <a:rPr lang="hr-HR" dirty="0" smtClean="0"/>
              <a:t>U hrvatskoj su najpoznatiji operetni skladatelji </a:t>
            </a:r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IVAN ZAJC,SREĆKO ALBINI </a:t>
            </a:r>
            <a:r>
              <a:rPr lang="hr-HR" dirty="0" smtClean="0"/>
              <a:t>i </a:t>
            </a:r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IVO TIJARDOVIĆ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88840"/>
            <a:ext cx="3372217" cy="4619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59852"/>
            <a:ext cx="3629025" cy="459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7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OPERETA </a:t>
            </a:r>
            <a:r>
              <a:rPr lang="hr-HR" smtClean="0"/>
              <a:t>MALA </a:t>
            </a:r>
            <a:r>
              <a:rPr lang="hr-HR" smtClean="0"/>
              <a:t>FLORAMYE</a:t>
            </a:r>
            <a:br>
              <a:rPr lang="hr-HR" smtClean="0"/>
            </a:br>
            <a:r>
              <a:rPr lang="hr-HR" smtClean="0"/>
              <a:t>IVE  TIJARDOVIĆA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To je djelo s puno smijeha i veselja karakterističnog za karneval</a:t>
            </a:r>
          </a:p>
          <a:p>
            <a:r>
              <a:rPr lang="hr-HR" dirty="0" smtClean="0"/>
              <a:t>Djelo obiluje osjećajnim ljubavnim i šaljivim pjesmama mediteranskog </a:t>
            </a:r>
            <a:r>
              <a:rPr lang="hr-HR" dirty="0" smtClean="0"/>
              <a:t>ugođaja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19" y="3789040"/>
            <a:ext cx="6275395" cy="2826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5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hr-HR" dirty="0" smtClean="0"/>
          </a:p>
          <a:p>
            <a:pPr marL="64008" indent="0">
              <a:buNone/>
            </a:pPr>
            <a:endParaRPr lang="hr-HR" dirty="0"/>
          </a:p>
          <a:p>
            <a:pPr marL="64008" indent="0">
              <a:buNone/>
            </a:pPr>
            <a:endParaRPr lang="hr-HR" dirty="0" smtClean="0"/>
          </a:p>
          <a:p>
            <a:pPr marL="64008" indent="0">
              <a:buNone/>
            </a:pPr>
            <a:r>
              <a:rPr lang="hr-HR"/>
              <a:t> </a:t>
            </a:r>
            <a:r>
              <a:rPr lang="hr-HR" smtClean="0"/>
              <a:t>                       </a:t>
            </a:r>
            <a:r>
              <a:rPr lang="hr-HR" sz="8000" b="1" i="1" smtClean="0">
                <a:solidFill>
                  <a:schemeClr val="accent3">
                    <a:lumMod val="50000"/>
                  </a:schemeClr>
                </a:solidFill>
              </a:rPr>
              <a:t>HVALA!!!</a:t>
            </a:r>
            <a:endParaRPr lang="hr-HR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Oduševljenj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</TotalTime>
  <Words>139</Words>
  <Application>Microsoft Office PowerPoint</Application>
  <PresentationFormat>Prikaz na zaslonu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Oduševljenje</vt:lpstr>
      <vt:lpstr>PowerPointova prezentacija</vt:lpstr>
      <vt:lpstr>OPERETA</vt:lpstr>
      <vt:lpstr>PowerPointova prezentacija</vt:lpstr>
      <vt:lpstr>PowerPointova prezentacija</vt:lpstr>
      <vt:lpstr>PowerPointova prezentacija</vt:lpstr>
      <vt:lpstr>PowerPointova prezentacija</vt:lpstr>
      <vt:lpstr>OPERETA MALA FLORAMYE IVE  TIJARDOVIĆA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win</dc:creator>
  <cp:lastModifiedBy>korisnik</cp:lastModifiedBy>
  <cp:revision>4</cp:revision>
  <dcterms:created xsi:type="dcterms:W3CDTF">2015-12-01T09:51:16Z</dcterms:created>
  <dcterms:modified xsi:type="dcterms:W3CDTF">2016-02-25T10:13:43Z</dcterms:modified>
</cp:coreProperties>
</file>