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A4E2734-C2DF-4D0B-AB63-2BF4C87F708A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447EFF7-3142-4F0E-A606-5D96C9DD4B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2734-C2DF-4D0B-AB63-2BF4C87F708A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EFF7-3142-4F0E-A606-5D96C9DD4B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2734-C2DF-4D0B-AB63-2BF4C87F708A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EFF7-3142-4F0E-A606-5D96C9DD4B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A4E2734-C2DF-4D0B-AB63-2BF4C87F708A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EFF7-3142-4F0E-A606-5D96C9DD4B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A4E2734-C2DF-4D0B-AB63-2BF4C87F708A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447EFF7-3142-4F0E-A606-5D96C9DD4B3E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A4E2734-C2DF-4D0B-AB63-2BF4C87F708A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447EFF7-3142-4F0E-A606-5D96C9DD4B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A4E2734-C2DF-4D0B-AB63-2BF4C87F708A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447EFF7-3142-4F0E-A606-5D96C9DD4B3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2734-C2DF-4D0B-AB63-2BF4C87F708A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EFF7-3142-4F0E-A606-5D96C9DD4B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A4E2734-C2DF-4D0B-AB63-2BF4C87F708A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447EFF7-3142-4F0E-A606-5D96C9DD4B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A4E2734-C2DF-4D0B-AB63-2BF4C87F708A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447EFF7-3142-4F0E-A606-5D96C9DD4B3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A4E2734-C2DF-4D0B-AB63-2BF4C87F708A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447EFF7-3142-4F0E-A606-5D96C9DD4B3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A4E2734-C2DF-4D0B-AB63-2BF4C87F708A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447EFF7-3142-4F0E-A606-5D96C9DD4B3E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MpO3PHBdXc" TargetMode="External"/><Relationship Id="rId2" Type="http://schemas.openxmlformats.org/officeDocument/2006/relationships/hyperlink" Target="https://www.youtube.com/watch?v=usfiAsWR4q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Oratorij i kantata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Ksenija </a:t>
            </a:r>
            <a:r>
              <a:rPr lang="hr-HR" dirty="0" err="1" smtClean="0"/>
              <a:t>Mateuš</a:t>
            </a:r>
            <a:r>
              <a:rPr lang="hr-HR" dirty="0" smtClean="0"/>
              <a:t>, Ivana </a:t>
            </a:r>
            <a:r>
              <a:rPr lang="hr-HR" dirty="0" err="1" smtClean="0"/>
              <a:t>Bosak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07082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4572000"/>
          </a:xfrm>
        </p:spPr>
        <p:txBody>
          <a:bodyPr/>
          <a:lstStyle/>
          <a:p>
            <a:r>
              <a:rPr lang="hr-HR" dirty="0" smtClean="0"/>
              <a:t>Jedna od najpoznatijih kantata 20.st. je </a:t>
            </a:r>
            <a:r>
              <a:rPr lang="hr-HR" dirty="0" err="1" smtClean="0"/>
              <a:t>Carmina</a:t>
            </a:r>
            <a:r>
              <a:rPr lang="hr-HR" dirty="0" smtClean="0"/>
              <a:t> </a:t>
            </a:r>
            <a:r>
              <a:rPr lang="hr-HR" dirty="0" err="1" smtClean="0"/>
              <a:t>burana</a:t>
            </a:r>
            <a:r>
              <a:rPr lang="hr-HR" dirty="0" smtClean="0"/>
              <a:t>, njemačkog skladatelja </a:t>
            </a:r>
            <a:r>
              <a:rPr lang="hr-HR" dirty="0" err="1" smtClean="0"/>
              <a:t>Carla</a:t>
            </a:r>
            <a:r>
              <a:rPr lang="hr-HR" dirty="0" smtClean="0"/>
              <a:t> </a:t>
            </a:r>
            <a:r>
              <a:rPr lang="hr-HR" dirty="0" err="1" smtClean="0"/>
              <a:t>Orffa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370" y="2996952"/>
            <a:ext cx="4771979" cy="26723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281004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043608" y="404664"/>
            <a:ext cx="73448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000" dirty="0" smtClean="0"/>
              <a:t>Kantata je lirskog karaktera i govori o osjećajima i razmišljanjima. U kantati se </a:t>
            </a:r>
            <a:r>
              <a:rPr lang="hr-HR" sz="3000" b="1" dirty="0" smtClean="0"/>
              <a:t>ne</a:t>
            </a:r>
            <a:r>
              <a:rPr lang="hr-HR" sz="3000" dirty="0" smtClean="0"/>
              <a:t> opisuje radnja. Kantate su bile osobito popularne u razdoblju baroka, a izvodile su se u crkvi. </a:t>
            </a:r>
            <a:endParaRPr lang="hr-HR" sz="30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068960"/>
            <a:ext cx="4772368" cy="3175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779543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Slušni primjeri: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hr-HR" dirty="0" smtClean="0">
              <a:hlinkClick r:id="rId2"/>
            </a:endParaRPr>
          </a:p>
          <a:p>
            <a:r>
              <a:rPr lang="hr-HR" dirty="0" smtClean="0">
                <a:hlinkClick r:id="rId2"/>
              </a:rPr>
              <a:t>https</a:t>
            </a:r>
            <a:r>
              <a:rPr lang="hr-HR" dirty="0">
                <a:hlinkClick r:id="rId2"/>
              </a:rPr>
              <a:t>://</a:t>
            </a:r>
            <a:r>
              <a:rPr lang="hr-HR" dirty="0" smtClean="0">
                <a:hlinkClick r:id="rId2"/>
              </a:rPr>
              <a:t>www.youtube.com/watch?v=usfiAsWR4qU</a:t>
            </a:r>
            <a:endParaRPr lang="hr-HR" dirty="0" smtClean="0"/>
          </a:p>
          <a:p>
            <a:endParaRPr lang="hr-HR" dirty="0"/>
          </a:p>
          <a:p>
            <a:r>
              <a:rPr lang="hr-HR" dirty="0">
                <a:hlinkClick r:id="rId3"/>
              </a:rPr>
              <a:t>https://</a:t>
            </a:r>
            <a:r>
              <a:rPr lang="hr-HR" dirty="0" smtClean="0">
                <a:hlinkClick r:id="rId3"/>
              </a:rPr>
              <a:t>www.youtube.com/watch?v=FMpO3PHBdXc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8746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Allegro u glazbenom svijetu, knjiga za osmi razred osnovne škole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https</a:t>
            </a:r>
            <a:r>
              <a:rPr lang="hr-HR" dirty="0"/>
              <a:t>://hr.wikipedia.org/wiki/Kantata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47847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98938" y="2967335"/>
            <a:ext cx="69461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HVALA NA PAŽNJI !!!</a:t>
            </a:r>
          </a:p>
          <a:p>
            <a:pPr algn="ctr"/>
            <a:endParaRPr lang="hr-H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64670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Oratorij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Oratorij je vokalno-instrumentalna skladba, većeg opsega.</a:t>
            </a:r>
          </a:p>
          <a:p>
            <a:r>
              <a:rPr lang="hr-HR" dirty="0" smtClean="0"/>
              <a:t>Skladana je za vokalne soliste, zbor i orkestar.</a:t>
            </a:r>
          </a:p>
          <a:p>
            <a:r>
              <a:rPr lang="hr-HR" dirty="0" smtClean="0"/>
              <a:t>U njemu je sadržana dramska radnja, ali se ne izvodi scenski, nego koncertno.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90347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>
          <a:xfrm>
            <a:off x="471054" y="289535"/>
            <a:ext cx="8229600" cy="4572000"/>
          </a:xfrm>
        </p:spPr>
        <p:txBody>
          <a:bodyPr/>
          <a:lstStyle/>
          <a:p>
            <a:r>
              <a:rPr lang="hr-HR" dirty="0" smtClean="0"/>
              <a:t>Oratorij je strukturom je sličan operi.</a:t>
            </a:r>
          </a:p>
          <a:p>
            <a:r>
              <a:rPr lang="hr-HR" dirty="0" smtClean="0"/>
              <a:t>U skladbi se izmjenjuju recitativi u kojima se tumači i prepričava radnja, arije, zborski i orkestralni dijelovi.</a:t>
            </a:r>
          </a:p>
        </p:txBody>
      </p:sp>
    </p:spTree>
    <p:extLst>
      <p:ext uri="{BB962C8B-B14F-4D97-AF65-F5344CB8AC3E}">
        <p14:creationId xmlns:p14="http://schemas.microsoft.com/office/powerpoint/2010/main" val="28490969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Podrijetlo oratorija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Oratorij potječe od latinske riječi </a:t>
            </a:r>
            <a:r>
              <a:rPr lang="hr-HR" b="1" i="1" dirty="0" err="1" smtClean="0">
                <a:solidFill>
                  <a:srgbClr val="FFFF00"/>
                </a:solidFill>
              </a:rPr>
              <a:t>orare</a:t>
            </a:r>
            <a:r>
              <a:rPr lang="hr-HR" dirty="0" smtClean="0"/>
              <a:t> – moliti.</a:t>
            </a:r>
          </a:p>
          <a:p>
            <a:r>
              <a:rPr lang="hr-HR" dirty="0" smtClean="0"/>
              <a:t>Nastao je u Rimu u 17. stoljeću u </a:t>
            </a:r>
            <a:r>
              <a:rPr lang="hr-HR" dirty="0" err="1" smtClean="0"/>
              <a:t>oratoriumu</a:t>
            </a:r>
            <a:r>
              <a:rPr lang="hr-HR" dirty="0" smtClean="0"/>
              <a:t> – prostoru za molitvu vjernika.</a:t>
            </a:r>
          </a:p>
          <a:p>
            <a:endParaRPr lang="hr-HR" dirty="0" smtClean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046009"/>
            <a:ext cx="3886944" cy="2643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75613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Početci oratorija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početku su oratoriji bili sakralnog (duhovnog) sadržaja s temama iz Biblije.</a:t>
            </a:r>
          </a:p>
          <a:p>
            <a:r>
              <a:rPr lang="hr-HR" dirty="0" smtClean="0"/>
              <a:t>Kasnije se javljaju svjetovni oratoriji.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727099"/>
            <a:ext cx="3468148" cy="27001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912273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72000"/>
          </a:xfrm>
        </p:spPr>
        <p:txBody>
          <a:bodyPr/>
          <a:lstStyle/>
          <a:p>
            <a:pPr marL="64008" indent="0">
              <a:buNone/>
            </a:pPr>
            <a:r>
              <a:rPr lang="hr-HR" dirty="0" smtClean="0"/>
              <a:t>Najpoznatije oratorije napisali su skladatelji: </a:t>
            </a:r>
          </a:p>
          <a:p>
            <a:pPr marL="578358" indent="-514350">
              <a:buFont typeface="+mj-lt"/>
              <a:buAutoNum type="alphaLcParenR"/>
            </a:pPr>
            <a:r>
              <a:rPr lang="hr-HR" dirty="0" err="1" smtClean="0"/>
              <a:t>Johann</a:t>
            </a:r>
            <a:r>
              <a:rPr lang="hr-HR" dirty="0" smtClean="0"/>
              <a:t>  </a:t>
            </a:r>
            <a:r>
              <a:rPr lang="hr-HR" dirty="0" err="1" smtClean="0"/>
              <a:t>Sebastian</a:t>
            </a:r>
            <a:r>
              <a:rPr lang="hr-HR" dirty="0" smtClean="0"/>
              <a:t> Bach</a:t>
            </a:r>
          </a:p>
          <a:p>
            <a:pPr marL="578358" indent="-514350">
              <a:buFont typeface="+mj-lt"/>
              <a:buAutoNum type="alphaLcParenR"/>
            </a:pPr>
            <a:r>
              <a:rPr lang="hr-HR" dirty="0"/>
              <a:t> </a:t>
            </a:r>
            <a:r>
              <a:rPr lang="hr-HR" dirty="0" err="1" smtClean="0"/>
              <a:t>Georg</a:t>
            </a:r>
            <a:r>
              <a:rPr lang="hr-HR" dirty="0" smtClean="0"/>
              <a:t> </a:t>
            </a:r>
            <a:r>
              <a:rPr lang="hr-HR" dirty="0" err="1" smtClean="0"/>
              <a:t>Fridrich</a:t>
            </a:r>
            <a:r>
              <a:rPr lang="hr-HR" dirty="0" smtClean="0"/>
              <a:t> </a:t>
            </a:r>
            <a:r>
              <a:rPr lang="hr-HR" smtClean="0"/>
              <a:t>Haendel</a:t>
            </a:r>
            <a:endParaRPr lang="hr-HR" dirty="0" smtClean="0"/>
          </a:p>
          <a:p>
            <a:pPr marL="578358" indent="-514350">
              <a:buFont typeface="+mj-lt"/>
              <a:buAutoNum type="alphaLcParenR"/>
            </a:pPr>
            <a:r>
              <a:rPr lang="hr-HR" dirty="0" err="1" smtClean="0"/>
              <a:t>Joseph</a:t>
            </a:r>
            <a:r>
              <a:rPr lang="hr-HR" dirty="0" smtClean="0"/>
              <a:t> </a:t>
            </a:r>
            <a:r>
              <a:rPr lang="hr-HR" dirty="0" err="1" smtClean="0"/>
              <a:t>Haydn</a:t>
            </a:r>
            <a:endParaRPr lang="hr-HR" dirty="0" smtClean="0"/>
          </a:p>
          <a:p>
            <a:pPr marL="64008" indent="0">
              <a:buNone/>
            </a:pPr>
            <a:endParaRPr lang="hr-HR" dirty="0"/>
          </a:p>
          <a:p>
            <a:pPr marL="64008" indent="0">
              <a:buNone/>
            </a:pPr>
            <a:r>
              <a:rPr lang="hr-HR" dirty="0" smtClean="0"/>
              <a:t>U Hrvatskoj su oratorije skladali:</a:t>
            </a:r>
          </a:p>
          <a:p>
            <a:pPr marL="578358" indent="-514350">
              <a:buFont typeface="+mj-lt"/>
              <a:buAutoNum type="alphaLcParenR"/>
            </a:pPr>
            <a:r>
              <a:rPr lang="hr-HR" dirty="0" smtClean="0"/>
              <a:t>Julije Bajamonti</a:t>
            </a:r>
          </a:p>
          <a:p>
            <a:pPr marL="578358" indent="-514350">
              <a:buFont typeface="+mj-lt"/>
              <a:buAutoNum type="alphaLcParenR"/>
            </a:pPr>
            <a:r>
              <a:rPr lang="hr-HR" dirty="0" smtClean="0"/>
              <a:t>Ivan pl. Zajc </a:t>
            </a:r>
          </a:p>
          <a:p>
            <a:pPr marL="64008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35129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72000"/>
          </a:xfrm>
        </p:spPr>
        <p:txBody>
          <a:bodyPr/>
          <a:lstStyle/>
          <a:p>
            <a:r>
              <a:rPr lang="hr-HR" dirty="0" smtClean="0"/>
              <a:t>Podvrsta oratorija je Muka ili Pasija, koja opisuje Kristovu Muku i Križni put.</a:t>
            </a:r>
          </a:p>
          <a:p>
            <a:r>
              <a:rPr lang="hr-HR" dirty="0" smtClean="0"/>
              <a:t>Skladatelji oratorija često su skladali i mise, dijela za soliste, zbor i orkestar.</a:t>
            </a: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546648"/>
            <a:ext cx="2467669" cy="3959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557641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Kantata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Kantata je kao i oratorij višedijelna vokalno – instrumentalna skladba koju čine recitativi, arije, zborovi i instrumentalni stavci.</a:t>
            </a:r>
          </a:p>
          <a:p>
            <a:r>
              <a:rPr lang="hr-HR" dirty="0" smtClean="0"/>
              <a:t>Manjeg je opsega nego oratorij.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05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kantati…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Naziv kantata potječe od talijanske riječi  </a:t>
            </a:r>
            <a:r>
              <a:rPr lang="hr-HR" b="1" i="1" dirty="0" err="1" smtClean="0">
                <a:solidFill>
                  <a:srgbClr val="FFFF00"/>
                </a:solidFill>
              </a:rPr>
              <a:t>cantare</a:t>
            </a:r>
            <a:r>
              <a:rPr lang="hr-HR" dirty="0" smtClean="0"/>
              <a:t> – pjevati.</a:t>
            </a:r>
          </a:p>
          <a:p>
            <a:r>
              <a:rPr lang="hr-HR" dirty="0" smtClean="0"/>
              <a:t>Tematski kantata je poput oratorija- može biti duhovnog i svjetovnog karaktera.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42217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72</TotalTime>
  <Words>310</Words>
  <Application>Microsoft Office PowerPoint</Application>
  <PresentationFormat>Prikaz na zaslonu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Oduševljenje</vt:lpstr>
      <vt:lpstr>Oratorij i kantata</vt:lpstr>
      <vt:lpstr>Oratorij</vt:lpstr>
      <vt:lpstr>PowerPointova prezentacija</vt:lpstr>
      <vt:lpstr>Podrijetlo oratorija</vt:lpstr>
      <vt:lpstr>Početci oratorija</vt:lpstr>
      <vt:lpstr>PowerPointova prezentacija</vt:lpstr>
      <vt:lpstr>PowerPointova prezentacija</vt:lpstr>
      <vt:lpstr>Kantata</vt:lpstr>
      <vt:lpstr>O kantati…</vt:lpstr>
      <vt:lpstr>PowerPointova prezentacija</vt:lpstr>
      <vt:lpstr>PowerPointova prezentacija</vt:lpstr>
      <vt:lpstr>Slušni primjeri:</vt:lpstr>
      <vt:lpstr>Izvor: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Oratorij i kantata</dc:title>
  <dc:creator>win</dc:creator>
  <cp:lastModifiedBy>korisnik</cp:lastModifiedBy>
  <cp:revision>12</cp:revision>
  <dcterms:created xsi:type="dcterms:W3CDTF">2016-02-10T10:07:40Z</dcterms:created>
  <dcterms:modified xsi:type="dcterms:W3CDTF">2016-02-25T10:17:53Z</dcterms:modified>
</cp:coreProperties>
</file>