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66" r:id="rId6"/>
    <p:sldId id="267" r:id="rId7"/>
    <p:sldId id="260" r:id="rId8"/>
    <p:sldId id="261" r:id="rId9"/>
    <p:sldId id="262" r:id="rId10"/>
    <p:sldId id="263" r:id="rId11"/>
    <p:sldId id="265" r:id="rId12"/>
    <p:sldId id="264" r:id="rId13"/>
    <p:sldId id="25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-Com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2409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58535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56650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6735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88137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57959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17473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31428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966311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49558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04736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08C5E-776B-4924-A561-00033866272F}" type="datetimeFigureOut">
              <a:rPr lang="hr-HR" smtClean="0"/>
              <a:pPr/>
              <a:t>25.2.2016.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3C4AC-EC94-41A9-B863-0AD7B17987E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9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Oda_radosti" TargetMode="External"/><Relationship Id="rId2" Type="http://schemas.openxmlformats.org/officeDocument/2006/relationships/hyperlink" Target="https://hr.wikipedia.org/wiki/Himn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r.wikipedia.org/wiki/Budnica" TargetMode="External"/><Relationship Id="rId4" Type="http://schemas.openxmlformats.org/officeDocument/2006/relationships/hyperlink" Target="https://hr.wikipedia.org/wiki/Lijepa_na&#353;a_domovin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/>
              <a:t>Himna i budnica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1618470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budnice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Najpoznatija hrvatska budnica naziva se: Još Hrvatska ni propala; čiji su autori Ferdo Livadić i Ljudevit Gaj 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Još Hrvatska ni propala prva je izvedena pjesma na hrvatskome jeziku (1835 . godine)</a:t>
            </a:r>
          </a:p>
        </p:txBody>
      </p:sp>
      <p:pic>
        <p:nvPicPr>
          <p:cNvPr id="4" name="Još Hrvatska ni propala (  Horvatov sloga i zjedinjenje  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2852936"/>
            <a:ext cx="1363216" cy="13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7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914650" cy="415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7"/>
            <a:ext cx="3977785" cy="415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76470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Ferdo Livadić </a:t>
            </a:r>
            <a:endParaRPr lang="hr-H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764704"/>
            <a:ext cx="232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Ljudevit Gaj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72071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664373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Literatura : </a:t>
            </a:r>
          </a:p>
          <a:p>
            <a:pPr algn="ctr"/>
            <a:endParaRPr lang="hr-HR" sz="2800" b="1" dirty="0"/>
          </a:p>
          <a:p>
            <a:pPr algn="ctr"/>
            <a:endParaRPr lang="hr-HR" sz="2800" b="1" dirty="0" smtClean="0"/>
          </a:p>
          <a:p>
            <a:r>
              <a:rPr lang="hr-HR" sz="2400" dirty="0" smtClean="0"/>
              <a:t>HIMNA:</a:t>
            </a:r>
          </a:p>
          <a:p>
            <a:r>
              <a:rPr lang="hr-HR" sz="2400" dirty="0" smtClean="0">
                <a:hlinkClick r:id="rId2"/>
              </a:rPr>
              <a:t>https://hr.wikipedia.org/wiki/Himna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hr.wikipedia.org/wiki/Oda_radosti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hr.wikipedia.org/wiki/Lijepa_naša_domovino</a:t>
            </a:r>
            <a:r>
              <a:rPr lang="hr-HR" sz="2400" dirty="0" smtClean="0"/>
              <a:t>  </a:t>
            </a:r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BUDNICA:</a:t>
            </a:r>
            <a:r>
              <a:rPr lang="hr-HR" sz="2400" dirty="0" smtClean="0">
                <a:hlinkClick r:id="rId5"/>
              </a:rPr>
              <a:t/>
            </a:r>
            <a:br>
              <a:rPr lang="hr-HR" sz="2400" dirty="0" smtClean="0">
                <a:hlinkClick r:id="rId5"/>
              </a:rPr>
            </a:br>
            <a:r>
              <a:rPr lang="hr-HR" sz="2400" dirty="0" smtClean="0">
                <a:hlinkClick r:id="rId5"/>
              </a:rPr>
              <a:t>https://hr.wikipedia.org/wiki/Budnica</a:t>
            </a:r>
            <a:r>
              <a:rPr lang="hr-HR" sz="2400" dirty="0" smtClean="0"/>
              <a:t>,</a:t>
            </a:r>
          </a:p>
          <a:p>
            <a:r>
              <a:rPr lang="hr-HR" sz="2400" dirty="0" smtClean="0"/>
              <a:t>Udžbenik iz Glazbene kulture: </a:t>
            </a:r>
            <a:r>
              <a:rPr lang="hr-HR" sz="2000" dirty="0" smtClean="0"/>
              <a:t>GLAZBENA SEDMICA </a:t>
            </a:r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907704" y="1466079"/>
            <a:ext cx="6192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Autori</a:t>
            </a:r>
            <a:r>
              <a:rPr lang="hr-HR" sz="2400" b="1" dirty="0" smtClean="0"/>
              <a:t>: </a:t>
            </a:r>
            <a:r>
              <a:rPr lang="hr-HR" sz="2000" b="1" dirty="0" smtClean="0"/>
              <a:t>Antonija </a:t>
            </a:r>
            <a:r>
              <a:rPr lang="hr-HR" sz="2000" b="1" dirty="0" err="1" smtClean="0"/>
              <a:t>Jurenec</a:t>
            </a:r>
            <a:r>
              <a:rPr lang="hr-HR" sz="2000" b="1" dirty="0" smtClean="0"/>
              <a:t> i Brankica </a:t>
            </a:r>
            <a:r>
              <a:rPr lang="hr-HR" sz="2000" b="1" dirty="0" err="1" smtClean="0"/>
              <a:t>Ledinski</a:t>
            </a:r>
            <a:endParaRPr lang="hr-HR" sz="20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3563888" y="2852936"/>
            <a:ext cx="5184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Razred</a:t>
            </a:r>
            <a:r>
              <a:rPr lang="hr-HR" sz="2400" b="1" dirty="0" smtClean="0"/>
              <a:t>: </a:t>
            </a:r>
            <a:r>
              <a:rPr lang="hr-HR" sz="2000" b="1" dirty="0" smtClean="0"/>
              <a:t>7.c</a:t>
            </a:r>
            <a:r>
              <a:rPr lang="hr-HR" sz="2400" b="1" dirty="0" smtClean="0"/>
              <a:t> </a:t>
            </a:r>
            <a:endParaRPr lang="hr-HR" sz="24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2627784" y="4581128"/>
            <a:ext cx="662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smtClean="0"/>
              <a:t>Školska godina</a:t>
            </a:r>
            <a:r>
              <a:rPr lang="hr-HR" sz="2400" b="1" dirty="0" smtClean="0"/>
              <a:t>: </a:t>
            </a:r>
            <a:r>
              <a:rPr lang="hr-HR" sz="2000" b="1" dirty="0" smtClean="0"/>
              <a:t>2015./2016.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1369692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Himna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Himna ili hvalospjev je pjesma koja se pjeva ili svira u svečanim i službenim prilikama</a:t>
            </a:r>
          </a:p>
          <a:p>
            <a:endParaRPr lang="hr-HR" dirty="0" smtClean="0"/>
          </a:p>
          <a:p>
            <a:r>
              <a:rPr lang="hr-HR" dirty="0" smtClean="0"/>
              <a:t>To je domoljubna pjesma koja opisuje povijest, tradicije i napore nekog naroda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4228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himna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Naziv hrvatske himne je Lijepa naša domovina ili kraće Lijepa naša</a:t>
            </a:r>
          </a:p>
          <a:p>
            <a:endParaRPr lang="hr-HR" dirty="0"/>
          </a:p>
          <a:p>
            <a:r>
              <a:rPr lang="hr-HR" dirty="0" smtClean="0"/>
              <a:t>Hrvatsku himnu je napisao Anun Mihanović, a skladao ju je Josip Runjanin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23631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Hrvatska himna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3116"/>
            <a:ext cx="6305543" cy="388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971600" y="1595711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Lijepa naša domovino</a:t>
            </a:r>
            <a:endParaRPr lang="hr-HR" b="1" dirty="0"/>
          </a:p>
        </p:txBody>
      </p:sp>
      <p:pic>
        <p:nvPicPr>
          <p:cNvPr id="6" name="Sve-ana himna Republike Hrvatske Lijepa na-a domov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2852936"/>
            <a:ext cx="1795770" cy="17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1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Himna Europske unije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Himna Europske unije naziva se Oda radosti</a:t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/>
              <a:t>Skladali su je Friedrich Schiller i Ludwig van Beethoven </a:t>
            </a:r>
            <a:endParaRPr lang="hr-HR" dirty="0"/>
          </a:p>
        </p:txBody>
      </p:sp>
      <p:pic>
        <p:nvPicPr>
          <p:cNvPr id="6" name="Oda radosti- Hrvatski -Ode to joy- Croati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4077072"/>
            <a:ext cx="1877842" cy="187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50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99592"/>
            <a:ext cx="3096344" cy="4845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9592"/>
            <a:ext cx="3590993" cy="4858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91974" y="8070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Friedrich Schiller </a:t>
            </a:r>
            <a:endParaRPr lang="hr-H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9584" y="80709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Ludwig van Beethoven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4873112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 himne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Najstarija nacionalna himna je nizozemska himna </a:t>
            </a:r>
            <a:r>
              <a:rPr lang="hr-HR" dirty="0" err="1" smtClean="0"/>
              <a:t>Wilhelmus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Još starija je japanska himna Kimi ga Yo</a:t>
            </a:r>
            <a:r>
              <a:rPr lang="hr-HR" dirty="0"/>
              <a:t> </a:t>
            </a:r>
            <a:r>
              <a:rPr lang="hr-HR" dirty="0" smtClean="0"/>
              <a:t>te je  jedna od najkraćih himni u povijesti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 vrijeme nastajanja nacionalnih država većina je država dobilo svoju vlastitu himnu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62299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Budnice </a:t>
            </a:r>
            <a:r>
              <a:rPr lang="vi-VN" dirty="0" smtClean="0"/>
              <a:t>su domoljubne pjesme namijenjene buđenju nacionalnih osjećaja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Budnice su nastale za vrijeme Hrvatskog narodnog preporoda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3494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03" y="1412776"/>
            <a:ext cx="6105385" cy="447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182365" y="69269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Hrvatski narodni preporod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377999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200</Words>
  <Application>Microsoft Office PowerPoint</Application>
  <PresentationFormat>Prikaz na zaslonu (4:3)</PresentationFormat>
  <Paragraphs>49</Paragraphs>
  <Slides>13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Tema sustava Office</vt:lpstr>
      <vt:lpstr>Himna i budnica</vt:lpstr>
      <vt:lpstr>Himna</vt:lpstr>
      <vt:lpstr>Hrvatska himna</vt:lpstr>
      <vt:lpstr>Hrvatska himna</vt:lpstr>
      <vt:lpstr>Himna Europske unije</vt:lpstr>
      <vt:lpstr>PowerPointova prezentacija</vt:lpstr>
      <vt:lpstr>Povijest himne</vt:lpstr>
      <vt:lpstr>Budnica</vt:lpstr>
      <vt:lpstr>PowerPointova prezentacija</vt:lpstr>
      <vt:lpstr>Povijest budnice 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Himna i budnica</dc:title>
  <dc:creator>win</dc:creator>
  <cp:lastModifiedBy>korisnik</cp:lastModifiedBy>
  <cp:revision>19</cp:revision>
  <dcterms:created xsi:type="dcterms:W3CDTF">2016-02-10T11:49:05Z</dcterms:created>
  <dcterms:modified xsi:type="dcterms:W3CDTF">2016-02-25T10:07:22Z</dcterms:modified>
</cp:coreProperties>
</file>