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1" r:id="rId5"/>
    <p:sldId id="268" r:id="rId6"/>
    <p:sldId id="259" r:id="rId7"/>
    <p:sldId id="260" r:id="rId8"/>
    <p:sldId id="269" r:id="rId9"/>
    <p:sldId id="265" r:id="rId10"/>
    <p:sldId id="261" r:id="rId11"/>
    <p:sldId id="270" r:id="rId12"/>
    <p:sldId id="272" r:id="rId13"/>
    <p:sldId id="266" r:id="rId14"/>
    <p:sldId id="267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C52C78-FB06-4682-9B4D-B119F75B7D07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10FB6-CB97-49B5-9E06-FAEAC698B90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229600" cy="1828800"/>
          </a:xfrm>
        </p:spPr>
        <p:txBody>
          <a:bodyPr>
            <a:normAutofit/>
          </a:bodyPr>
          <a:lstStyle/>
          <a:p>
            <a:r>
              <a:rPr lang="hr-HR" sz="6000" dirty="0" smtClean="0">
                <a:latin typeface="Cooper Black" pitchFamily="18" charset="0"/>
              </a:rPr>
              <a:t>BUDNICE I HIMNE</a:t>
            </a:r>
            <a:endParaRPr lang="hr-HR" sz="60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 RADOSTI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709160"/>
          </a:xfrm>
        </p:spPr>
        <p:txBody>
          <a:bodyPr/>
          <a:lstStyle/>
          <a:p>
            <a:r>
              <a:rPr lang="hr-HR" dirty="0" smtClean="0"/>
              <a:t>Himnu je napisao Friedrich Schiller</a:t>
            </a:r>
          </a:p>
          <a:p>
            <a:r>
              <a:rPr lang="hr-HR" dirty="0" smtClean="0"/>
              <a:t>Uglazbio ju je Ludwig van Beethoven</a:t>
            </a:r>
          </a:p>
          <a:p>
            <a:r>
              <a:rPr lang="hr-HR" i="1" dirty="0" smtClean="0"/>
              <a:t>Oda radosti</a:t>
            </a:r>
            <a:r>
              <a:rPr lang="hr-HR" dirty="0" smtClean="0"/>
              <a:t> je ulomak iz posljednje </a:t>
            </a:r>
            <a:r>
              <a:rPr lang="hr-HR" i="1" dirty="0" smtClean="0"/>
              <a:t>Devete simfonije</a:t>
            </a:r>
            <a:r>
              <a:rPr lang="hr-HR" dirty="0" smtClean="0"/>
              <a:t> Ludwiga van Beethovena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9089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187996" cy="4552553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02734" cy="4599235"/>
          </a:xfrm>
        </p:spPr>
      </p:pic>
      <p:sp>
        <p:nvSpPr>
          <p:cNvPr id="7" name="TekstniOkvir 6"/>
          <p:cNvSpPr txBox="1"/>
          <p:nvPr/>
        </p:nvSpPr>
        <p:spPr>
          <a:xfrm>
            <a:off x="1155513" y="5655987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FRIEDRICH  SCHILLER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436096" y="5655987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LUDWIG  VAN  BEETHOVEN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74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TEKST I NOTE „</a:t>
            </a:r>
            <a:r>
              <a:rPr lang="hr-HR" i="1" dirty="0" smtClean="0"/>
              <a:t>Oda radosti</a:t>
            </a:r>
            <a:r>
              <a:rPr lang="hr-HR" b="0" dirty="0" smtClean="0"/>
              <a:t>”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5516974" cy="5038836"/>
          </a:xfrm>
        </p:spPr>
      </p:pic>
      <p:pic>
        <p:nvPicPr>
          <p:cNvPr id="5" name="Oda radosti- Hrvatski _Ode to joy- Croati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229600" cy="3802434"/>
          </a:xfrm>
        </p:spPr>
        <p:txBody>
          <a:bodyPr>
            <a:normAutofit/>
          </a:bodyPr>
          <a:lstStyle/>
          <a:p>
            <a:r>
              <a:rPr lang="hr-HR" dirty="0" smtClean="0"/>
              <a:t>Izvor informacija: </a:t>
            </a:r>
            <a:r>
              <a:rPr lang="hr-HR" b="0" dirty="0" smtClean="0"/>
              <a:t>knjiga iz glazbene kulture i Internet</a:t>
            </a:r>
            <a:endParaRPr lang="hr-HR" b="0" dirty="0"/>
          </a:p>
        </p:txBody>
      </p:sp>
    </p:spTree>
    <p:extLst>
      <p:ext uri="{BB962C8B-B14F-4D97-AF65-F5344CB8AC3E}">
        <p14:creationId xmlns:p14="http://schemas.microsoft.com/office/powerpoint/2010/main" val="15555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HVALA NA PAŽNJI!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	</a:t>
            </a:r>
            <a:r>
              <a:rPr lang="hr-HR" dirty="0" smtClean="0"/>
              <a:t>Izradile:</a:t>
            </a:r>
            <a:br>
              <a:rPr lang="hr-HR" dirty="0" smtClean="0"/>
            </a:br>
            <a:r>
              <a:rPr lang="hr-HR" dirty="0" smtClean="0"/>
              <a:t>Anđela Sinovec i Silvija Cahunek 7.b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443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09160"/>
          </a:xfrm>
        </p:spPr>
        <p:txBody>
          <a:bodyPr/>
          <a:lstStyle/>
          <a:p>
            <a:r>
              <a:rPr lang="hr-HR" dirty="0" smtClean="0"/>
              <a:t>Početkom 19. stoljeća, u razdoblju hrvatskoga narodnog preporoda nastale su stotine budnica kojima su pjesnici željeli probuditi domoljublje i borbenost naroda</a:t>
            </a:r>
          </a:p>
          <a:p>
            <a:r>
              <a:rPr lang="hr-HR" dirty="0" smtClean="0"/>
              <a:t>Najpoznatija Hrvatska budnica je </a:t>
            </a:r>
            <a:r>
              <a:rPr lang="hr-HR" i="1" dirty="0" smtClean="0"/>
              <a:t>JOŠ HRVATSKA NI PROPALA</a:t>
            </a:r>
          </a:p>
          <a:p>
            <a:r>
              <a:rPr lang="hr-HR" dirty="0" smtClean="0"/>
              <a:t>Ostale budnice : „</a:t>
            </a:r>
            <a:r>
              <a:rPr lang="hr-HR" i="1" dirty="0" smtClean="0"/>
              <a:t>HORVATSKA DOMOVINA</a:t>
            </a:r>
            <a:r>
              <a:rPr lang="hr-HR" dirty="0" smtClean="0"/>
              <a:t>" </a:t>
            </a:r>
            <a:r>
              <a:rPr lang="hr-HR" dirty="0"/>
              <a:t>Antuna Mihanovića, </a:t>
            </a:r>
            <a:r>
              <a:rPr lang="hr-HR" dirty="0" smtClean="0"/>
              <a:t>„</a:t>
            </a:r>
            <a:r>
              <a:rPr lang="hr-HR" i="1" dirty="0" smtClean="0"/>
              <a:t>HORVATOV SLOGA I SJEDINJENJE</a:t>
            </a:r>
            <a:r>
              <a:rPr lang="hr-HR" dirty="0" smtClean="0"/>
              <a:t>" </a:t>
            </a:r>
            <a:r>
              <a:rPr lang="hr-HR" dirty="0"/>
              <a:t>Ljudevita Gaja, </a:t>
            </a:r>
            <a:r>
              <a:rPr lang="hr-HR" dirty="0" smtClean="0"/>
              <a:t>„</a:t>
            </a:r>
            <a:r>
              <a:rPr lang="hr-HR" i="1" smtClean="0"/>
              <a:t>PROSTO </a:t>
            </a:r>
            <a:r>
              <a:rPr lang="hr-HR" i="1" smtClean="0"/>
              <a:t>ZRAKOM PTICA LETI</a:t>
            </a:r>
            <a:r>
              <a:rPr lang="hr-HR" smtClean="0"/>
              <a:t>" </a:t>
            </a:r>
            <a:r>
              <a:rPr lang="hr-HR" dirty="0"/>
              <a:t>Dimitrija </a:t>
            </a:r>
            <a:r>
              <a:rPr lang="hr-HR" dirty="0" err="1"/>
              <a:t>Demetra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9280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JOŠ HRVATSKA NI PROPALA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709160"/>
          </a:xfrm>
        </p:spPr>
        <p:txBody>
          <a:bodyPr/>
          <a:lstStyle/>
          <a:p>
            <a:r>
              <a:rPr lang="hr-HR" dirty="0" smtClean="0"/>
              <a:t>Prva je javno izvedena pjesma na hrvatskome jeziku (1835. g)</a:t>
            </a:r>
          </a:p>
          <a:p>
            <a:r>
              <a:rPr lang="hr-HR" dirty="0" smtClean="0"/>
              <a:t>Razdragana publika je toliko pljeskala da je izvedba budnice ponovljena desetak puta</a:t>
            </a:r>
          </a:p>
          <a:p>
            <a:r>
              <a:rPr lang="hr-HR" dirty="0" smtClean="0"/>
              <a:t>Za nekoliko mjeseci postala je popularna u cijeloj Hrvatskoj</a:t>
            </a:r>
          </a:p>
          <a:p>
            <a:r>
              <a:rPr lang="hr-HR" dirty="0" smtClean="0"/>
              <a:t>Autori : Ferdo Livadić i Ljudevit  Gaj</a:t>
            </a:r>
          </a:p>
        </p:txBody>
      </p:sp>
    </p:spTree>
    <p:extLst>
      <p:ext uri="{BB962C8B-B14F-4D97-AF65-F5344CB8AC3E}">
        <p14:creationId xmlns:p14="http://schemas.microsoft.com/office/powerpoint/2010/main" val="32440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528392" cy="504056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526704" cy="5014271"/>
          </a:xfrm>
        </p:spPr>
      </p:pic>
      <p:sp>
        <p:nvSpPr>
          <p:cNvPr id="7" name="TekstniOkvir 6"/>
          <p:cNvSpPr txBox="1"/>
          <p:nvPr/>
        </p:nvSpPr>
        <p:spPr>
          <a:xfrm>
            <a:off x="1187624" y="5756439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FERDO  LIVADIĆ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6084168" y="5756439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LJUDEVIT  GAJ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9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TEKST I NOTE „</a:t>
            </a:r>
            <a:r>
              <a:rPr lang="hr-HR" i="1" dirty="0" smtClean="0"/>
              <a:t>Još Hrvatska ni propala”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92036"/>
            <a:ext cx="4159646" cy="4896591"/>
          </a:xfrm>
        </p:spPr>
      </p:pic>
      <p:pic>
        <p:nvPicPr>
          <p:cNvPr id="6" name="JoĹˇ Hrvatska ni propala (  Horvatov sloga i zjedinjenje  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1398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HIMNE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709160"/>
          </a:xfrm>
        </p:spPr>
        <p:txBody>
          <a:bodyPr/>
          <a:lstStyle/>
          <a:p>
            <a:r>
              <a:rPr lang="hr-HR" dirty="0" smtClean="0"/>
              <a:t>Himna je svečana pjesma, hvalospjev, koja slavi neki događaj, ličnost ili ideju</a:t>
            </a:r>
          </a:p>
          <a:p>
            <a:r>
              <a:rPr lang="hr-HR" dirty="0" smtClean="0"/>
              <a:t>Hrvatska himna se naziva </a:t>
            </a:r>
            <a:r>
              <a:rPr lang="hr-HR" i="1" dirty="0" smtClean="0"/>
              <a:t>Lijepa naša domovino</a:t>
            </a:r>
            <a:r>
              <a:rPr lang="hr-HR" dirty="0" smtClean="0"/>
              <a:t> </a:t>
            </a:r>
          </a:p>
          <a:p>
            <a:r>
              <a:rPr lang="hr-HR" dirty="0" smtClean="0"/>
              <a:t>Himna EU naziva se </a:t>
            </a:r>
            <a:r>
              <a:rPr lang="hr-HR" i="1" dirty="0" smtClean="0"/>
              <a:t>Oda radosti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0994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LIJEPA NAŠA DOMOVINO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148840"/>
            <a:ext cx="8229600" cy="4709160"/>
          </a:xfrm>
        </p:spPr>
        <p:txBody>
          <a:bodyPr/>
          <a:lstStyle/>
          <a:p>
            <a:r>
              <a:rPr lang="hr-HR" dirty="0" smtClean="0"/>
              <a:t>Himnu je napisao Antun Mihanović </a:t>
            </a:r>
          </a:p>
          <a:p>
            <a:r>
              <a:rPr lang="hr-HR" dirty="0" smtClean="0"/>
              <a:t>Uglazbio ju je Josip Runjanin</a:t>
            </a:r>
          </a:p>
          <a:p>
            <a:r>
              <a:rPr lang="hr-HR" dirty="0" smtClean="0"/>
              <a:t>Danas se izvodi na sportskim događajima te na raznim svečanostima i predstavlja Hrvatsku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67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543761" cy="4378449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456675" cy="4306441"/>
          </a:xfrm>
        </p:spPr>
      </p:pic>
      <p:sp>
        <p:nvSpPr>
          <p:cNvPr id="7" name="TekstniOkvir 6"/>
          <p:cNvSpPr txBox="1"/>
          <p:nvPr/>
        </p:nvSpPr>
        <p:spPr>
          <a:xfrm>
            <a:off x="683568" y="5535368"/>
            <a:ext cx="298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ANTUN   MIHANOVIĆ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724128" y="5528918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JOSIP   RUNJANIN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TEKST I NOTE </a:t>
            </a:r>
            <a:r>
              <a:rPr lang="hr-HR" i="1" dirty="0" smtClean="0"/>
              <a:t>„Lijepa naša domovino”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7161665" cy="4392488"/>
          </a:xfrm>
        </p:spPr>
      </p:pic>
      <p:pic>
        <p:nvPicPr>
          <p:cNvPr id="5" name="Sve_ana himna Republike Hrvatske Lijepa naÂša domovi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236</Words>
  <Application>Microsoft Office PowerPoint</Application>
  <PresentationFormat>Prikaz na zaslonu (4:3)</PresentationFormat>
  <Paragraphs>33</Paragraphs>
  <Slides>14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Vrh</vt:lpstr>
      <vt:lpstr>BUDNICE I HIMNE</vt:lpstr>
      <vt:lpstr>BUDNICE</vt:lpstr>
      <vt:lpstr>JOŠ HRVATSKA NI PROPALA</vt:lpstr>
      <vt:lpstr>PowerPointova prezentacija</vt:lpstr>
      <vt:lpstr>TEKST I NOTE „Još Hrvatska ni propala”</vt:lpstr>
      <vt:lpstr>HIMNE</vt:lpstr>
      <vt:lpstr>LIJEPA NAŠA DOMOVINO</vt:lpstr>
      <vt:lpstr>PowerPointova prezentacija</vt:lpstr>
      <vt:lpstr>TEKST I NOTE „Lijepa naša domovino”</vt:lpstr>
      <vt:lpstr>ODA RADOSTI</vt:lpstr>
      <vt:lpstr>PowerPointova prezentacija</vt:lpstr>
      <vt:lpstr>TEKST I NOTE „Oda radosti”</vt:lpstr>
      <vt:lpstr>Izvor informacija: knjiga iz glazbene kulture i Internet</vt:lpstr>
      <vt:lpstr>HVALA NA PAŽNJI!   Izradile: Anđela Sinovec i Silvija Cahunek 7.b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BUDNICE I HIMNE</dc:title>
  <dc:creator>win</dc:creator>
  <cp:lastModifiedBy>korisnik</cp:lastModifiedBy>
  <cp:revision>12</cp:revision>
  <dcterms:created xsi:type="dcterms:W3CDTF">2016-02-08T11:29:54Z</dcterms:created>
  <dcterms:modified xsi:type="dcterms:W3CDTF">2016-02-25T09:12:55Z</dcterms:modified>
</cp:coreProperties>
</file>