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41" d="100"/>
          <a:sy n="41" d="100"/>
        </p:scale>
        <p:origin x="-6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EE7323-86C7-4E76-B0F9-209B18403F06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31579B-86E0-47FA-B487-73A2D64708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md4OLzhQw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zraaFk_PL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odNFsP6r8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loXRhesa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ud-A9qOuV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Pjevački glasovi</a:t>
            </a:r>
            <a:endParaRPr lang="hr-HR" dirty="0"/>
          </a:p>
        </p:txBody>
      </p:sp>
      <p:pic>
        <p:nvPicPr>
          <p:cNvPr id="4" name="Slika 3" descr="kvintet_wide_96346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780928"/>
            <a:ext cx="7488832" cy="3581615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24128" y="4653136"/>
            <a:ext cx="3155801" cy="1651248"/>
          </a:xfrm>
        </p:spPr>
        <p:txBody>
          <a:bodyPr/>
          <a:lstStyle/>
          <a:p>
            <a:r>
              <a:rPr lang="hr-HR" dirty="0" smtClean="0"/>
              <a:t>Karlo Baniček i Jurica Ledinščak</a:t>
            </a:r>
            <a:br>
              <a:rPr lang="hr-HR" dirty="0" smtClean="0"/>
            </a:br>
            <a:r>
              <a:rPr lang="hr-HR" dirty="0" smtClean="0"/>
              <a:t>6.a razred</a:t>
            </a:r>
            <a:br>
              <a:rPr lang="hr-HR" dirty="0" smtClean="0"/>
            </a:br>
            <a:r>
              <a:rPr lang="hr-HR" dirty="0" smtClean="0"/>
              <a:t>23.11.2013.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Pjevački glasovi se razlikuju po spolu i rasponu.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Oni se dijele u dvije skupine. To su </a:t>
            </a:r>
            <a:r>
              <a:rPr lang="hr-HR" b="1" dirty="0" smtClean="0"/>
              <a:t>muški pjevački</a:t>
            </a:r>
            <a:r>
              <a:rPr lang="hr-HR" dirty="0" smtClean="0"/>
              <a:t> </a:t>
            </a:r>
            <a:r>
              <a:rPr lang="hr-HR" b="1" dirty="0" smtClean="0"/>
              <a:t>glasovi</a:t>
            </a:r>
            <a:r>
              <a:rPr lang="hr-HR" dirty="0" smtClean="0"/>
              <a:t> i </a:t>
            </a:r>
            <a:r>
              <a:rPr lang="hr-HR" b="1" dirty="0" smtClean="0"/>
              <a:t>ženski pjevački glasovi</a:t>
            </a:r>
            <a:r>
              <a:rPr lang="hr-H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3861048"/>
            <a:ext cx="1464940" cy="2424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Muški pjevački glasovi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Muški pjevački glasovi su tenor, bariton i bas.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Tenor je najviši muški pjevački glas.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Bariton </a:t>
            </a:r>
            <a:r>
              <a:rPr lang="hr-HR" dirty="0" smtClean="0"/>
              <a:t>je srednji </a:t>
            </a:r>
            <a:r>
              <a:rPr lang="hr-HR" dirty="0" smtClean="0"/>
              <a:t>muški pjevački glas.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Bas je najdublji muški pjevački glas.</a:t>
            </a:r>
            <a:endParaRPr lang="hr-HR" dirty="0"/>
          </a:p>
        </p:txBody>
      </p:sp>
      <p:pic>
        <p:nvPicPr>
          <p:cNvPr id="4" name="Slika 3" descr="preuz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789040"/>
            <a:ext cx="2323276" cy="2516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Ženski pjevački glasovi 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Ženski pjevački glasovi su sopran, </a:t>
            </a:r>
            <a:r>
              <a:rPr lang="hr-HR" dirty="0" err="1" smtClean="0"/>
              <a:t>mezzosopran</a:t>
            </a:r>
            <a:r>
              <a:rPr lang="hr-HR" dirty="0" smtClean="0"/>
              <a:t> i alt.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Sopran je najviši ženski pjevački glas. To je ujedno i najviši pjevački glas uopće.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err="1" smtClean="0"/>
              <a:t>Mezzosopran</a:t>
            </a:r>
            <a:r>
              <a:rPr lang="hr-HR" dirty="0" smtClean="0"/>
              <a:t> je glas srednje visine.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Alt je najdublji </a:t>
            </a:r>
            <a:r>
              <a:rPr lang="hr-HR" dirty="0" err="1" smtClean="0"/>
              <a:t>žesnki</a:t>
            </a:r>
            <a:r>
              <a:rPr lang="hr-HR" dirty="0" smtClean="0"/>
              <a:t> pjevački glas.</a:t>
            </a:r>
            <a:endParaRPr lang="hr-HR" dirty="0"/>
          </a:p>
        </p:txBody>
      </p:sp>
      <p:pic>
        <p:nvPicPr>
          <p:cNvPr id="4" name="Slika 3" descr="preuzm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8995" y="4365104"/>
            <a:ext cx="2857615" cy="1877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http://www.youtube.com/</a:t>
            </a:r>
            <a:r>
              <a:rPr lang="hr-HR" dirty="0" err="1" smtClean="0">
                <a:hlinkClick r:id="rId2"/>
              </a:rPr>
              <a:t>watch</a:t>
            </a:r>
            <a:r>
              <a:rPr lang="hr-HR" dirty="0" smtClean="0">
                <a:hlinkClick r:id="rId2"/>
              </a:rPr>
              <a:t>?v=Jmd4OLzhQw0</a:t>
            </a:r>
            <a:endParaRPr lang="hr-HR" dirty="0"/>
          </a:p>
        </p:txBody>
      </p:sp>
      <p:sp>
        <p:nvSpPr>
          <p:cNvPr id="4" name="Urezana strelica udesno 3"/>
          <p:cNvSpPr/>
          <p:nvPr/>
        </p:nvSpPr>
        <p:spPr>
          <a:xfrm rot="3047307">
            <a:off x="1827981" y="2857815"/>
            <a:ext cx="2175672" cy="6411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3059832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/>
              <a:t>tenor</a:t>
            </a:r>
            <a:endParaRPr lang="hr-H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http://www.youtube.com/</a:t>
            </a:r>
            <a:r>
              <a:rPr lang="hr-HR" dirty="0" err="1" smtClean="0">
                <a:hlinkClick r:id="rId2"/>
              </a:rPr>
              <a:t>watch</a:t>
            </a:r>
            <a:r>
              <a:rPr lang="hr-HR" dirty="0" smtClean="0">
                <a:hlinkClick r:id="rId2"/>
              </a:rPr>
              <a:t>?v=</a:t>
            </a:r>
            <a:r>
              <a:rPr lang="hr-HR" dirty="0" err="1" smtClean="0">
                <a:hlinkClick r:id="rId2"/>
              </a:rPr>
              <a:t>dzraaFk</a:t>
            </a:r>
            <a:r>
              <a:rPr lang="hr-HR" dirty="0" smtClean="0">
                <a:hlinkClick r:id="rId2"/>
              </a:rPr>
              <a:t>_PLY</a:t>
            </a:r>
            <a:endParaRPr lang="hr-HR" dirty="0"/>
          </a:p>
        </p:txBody>
      </p:sp>
      <p:sp>
        <p:nvSpPr>
          <p:cNvPr id="4" name="Urezana strelica udesno 3"/>
          <p:cNvSpPr/>
          <p:nvPr/>
        </p:nvSpPr>
        <p:spPr>
          <a:xfrm rot="3047307">
            <a:off x="1827981" y="2857815"/>
            <a:ext cx="2175672" cy="6411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3059832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/>
              <a:t>sopran</a:t>
            </a:r>
            <a:endParaRPr lang="hr-H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http://www.youtube.com/</a:t>
            </a:r>
            <a:r>
              <a:rPr lang="hr-HR" dirty="0" err="1" smtClean="0">
                <a:hlinkClick r:id="rId2"/>
              </a:rPr>
              <a:t>watch</a:t>
            </a:r>
            <a:r>
              <a:rPr lang="hr-HR" dirty="0" smtClean="0">
                <a:hlinkClick r:id="rId2"/>
              </a:rPr>
              <a:t>?v=KodNFsP6r88</a:t>
            </a:r>
            <a:endParaRPr lang="hr-HR" dirty="0"/>
          </a:p>
        </p:txBody>
      </p:sp>
      <p:sp>
        <p:nvSpPr>
          <p:cNvPr id="5" name="Urezana strelica udesno 4"/>
          <p:cNvSpPr/>
          <p:nvPr/>
        </p:nvSpPr>
        <p:spPr>
          <a:xfrm rot="3047307">
            <a:off x="1827981" y="2857815"/>
            <a:ext cx="2175672" cy="6411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3059832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/>
              <a:t>bas</a:t>
            </a:r>
            <a:endParaRPr lang="hr-H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http://www.youtube.com/</a:t>
            </a:r>
            <a:r>
              <a:rPr lang="hr-HR" dirty="0" err="1" smtClean="0">
                <a:hlinkClick r:id="rId2"/>
              </a:rPr>
              <a:t>watch</a:t>
            </a:r>
            <a:r>
              <a:rPr lang="hr-HR" dirty="0" smtClean="0">
                <a:hlinkClick r:id="rId2"/>
              </a:rPr>
              <a:t>?v=OloXRhesab0</a:t>
            </a:r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Urezana strelica udesno 3"/>
          <p:cNvSpPr/>
          <p:nvPr/>
        </p:nvSpPr>
        <p:spPr>
          <a:xfrm rot="3047307">
            <a:off x="1827981" y="2857815"/>
            <a:ext cx="2175672" cy="6411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3059832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/>
              <a:t>bariton</a:t>
            </a:r>
            <a:endParaRPr lang="hr-H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http://www.youtube.com/</a:t>
            </a:r>
            <a:r>
              <a:rPr lang="hr-HR" dirty="0" err="1" smtClean="0">
                <a:hlinkClick r:id="rId2"/>
              </a:rPr>
              <a:t>watch</a:t>
            </a:r>
            <a:r>
              <a:rPr lang="hr-HR" dirty="0" smtClean="0">
                <a:hlinkClick r:id="rId2"/>
              </a:rPr>
              <a:t>?v=0ud-A9qOuVY</a:t>
            </a:r>
            <a:endParaRPr lang="hr-HR" dirty="0" smtClean="0"/>
          </a:p>
        </p:txBody>
      </p:sp>
      <p:sp>
        <p:nvSpPr>
          <p:cNvPr id="4" name="Urezana strelica udesno 3"/>
          <p:cNvSpPr/>
          <p:nvPr/>
        </p:nvSpPr>
        <p:spPr>
          <a:xfrm rot="3047307">
            <a:off x="1827981" y="2857815"/>
            <a:ext cx="2175672" cy="6411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3059832" y="4221088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err="1" smtClean="0"/>
              <a:t>mezzosopran</a:t>
            </a:r>
            <a:endParaRPr lang="hr-H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129</Words>
  <Application>Microsoft Office PowerPoint</Application>
  <PresentationFormat>Prikaz na zaslonu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Građanski</vt:lpstr>
      <vt:lpstr>Pjevački glasovi</vt:lpstr>
      <vt:lpstr>PowerPointova prezentacija</vt:lpstr>
      <vt:lpstr>Muški pjevački glasovi</vt:lpstr>
      <vt:lpstr>Ženski pjevački glasovi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Karlo Baniček i Jurica Ledinščak 6.a razred 23.11.2013.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Pjevački glasovi</dc:title>
  <dc:creator>tina</dc:creator>
  <cp:lastModifiedBy>korisnik</cp:lastModifiedBy>
  <cp:revision>14</cp:revision>
  <dcterms:created xsi:type="dcterms:W3CDTF">2013-11-25T15:50:27Z</dcterms:created>
  <dcterms:modified xsi:type="dcterms:W3CDTF">2016-02-07T18:20:13Z</dcterms:modified>
</cp:coreProperties>
</file>