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B2820B-F124-46DA-9CA7-103ABF3C9B8B}" type="datetimeFigureOut">
              <a:rPr lang="sr-Latn-CS" smtClean="0"/>
              <a:t>7.2.2016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8BDDE-9844-46EE-843A-C60660BEEB94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Violina i viola 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600" dirty="0" smtClean="0"/>
              <a:t>U ovom kvizu pritiskom na točan odgovor prezentacija prelazi na novi slajd, </a:t>
            </a:r>
            <a:r>
              <a:rPr lang="hr-HR" sz="1600" dirty="0" err="1" smtClean="0"/>
              <a:t>tj.na</a:t>
            </a:r>
            <a:r>
              <a:rPr lang="hr-HR" sz="1600" dirty="0" smtClean="0"/>
              <a:t> novo pitanje. Pritiskom na netočan odgovor,ostaje se ne istom pitanju. </a:t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NAPOMENA: pažljivo pročitajte prije nego odlučite odgovoriti. </a:t>
            </a:r>
            <a:br>
              <a:rPr lang="hr-HR" sz="1600" dirty="0" smtClean="0"/>
            </a:br>
            <a:r>
              <a:rPr lang="hr-HR" sz="1600" dirty="0" smtClean="0"/>
              <a:t>	           Odgovara se pritiskom na točno ili netočno.</a:t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						SRETNO!</a:t>
            </a:r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923678" y="2967334"/>
            <a:ext cx="5577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KRAJ</a:t>
            </a:r>
            <a:endParaRPr lang="hr-H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push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Violina i viola spadaju u gudačka glazbala.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solidFill>
                  <a:srgbClr val="FF0000"/>
                </a:solidFill>
                <a:hlinkClick r:id="rId3" action="ppaction://hlinksldjump"/>
              </a:rPr>
              <a:t>Točno</a:t>
            </a:r>
            <a:r>
              <a:rPr lang="hr-HR" dirty="0" smtClean="0">
                <a:hlinkClick r:id="rId3" action="ppaction://hlinksldjump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solidFill>
                  <a:srgbClr val="FF0000"/>
                </a:solidFill>
                <a:hlinkClick r:id="rId4" action="ppaction://hlinksldjump"/>
              </a:rPr>
              <a:t>Netočno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Violina je krhko,profinjeno glazbalo,sastavljeno od tankih i fino oblikovanih komada drveta.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Viola je najveći član obitelji gudača.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mtClean="0"/>
              <a:t>Najdeblja  </a:t>
            </a:r>
            <a:r>
              <a:rPr lang="hr-HR" dirty="0" smtClean="0"/>
              <a:t>žica proizvodi najviše tonove.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</a:t>
            </a: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Gudalo</a:t>
            </a:r>
            <a:r>
              <a:rPr lang="hr-HR" dirty="0"/>
              <a:t> je drveni štap sa strunama i žabicom </a:t>
            </a:r>
            <a:r>
              <a:rPr lang="hr-HR" dirty="0" smtClean="0"/>
              <a:t>pomoću </a:t>
            </a:r>
            <a:r>
              <a:rPr lang="hr-HR" dirty="0"/>
              <a:t>kojeg se sviraju svi gudački </a:t>
            </a:r>
            <a:r>
              <a:rPr lang="hr-HR" dirty="0" smtClean="0"/>
              <a:t>instrumenti osim violončela.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Na gudačkim instrumentima postoje tehnike kojima se ne svira </a:t>
            </a:r>
            <a:r>
              <a:rPr lang="hr-HR" dirty="0" smtClean="0"/>
              <a:t>gudalom.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Violina i viola se ne razlikuju po zvuku.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Zbog debljih  žica viola može </a:t>
            </a:r>
            <a:r>
              <a:rPr lang="hr-HR" smtClean="0"/>
              <a:t>izvoditi </a:t>
            </a:r>
            <a:r>
              <a:rPr lang="hr-HR" smtClean="0"/>
              <a:t>više</a:t>
            </a:r>
            <a:r>
              <a:rPr lang="hr-HR" smtClean="0"/>
              <a:t> </a:t>
            </a:r>
            <a:r>
              <a:rPr lang="hr-HR" dirty="0" smtClean="0"/>
              <a:t>tonove od violine.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3" action="ppaction://hlinksldjump"/>
              </a:rPr>
              <a:t>Točno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</a:t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dirty="0" smtClean="0">
                <a:hlinkClick r:id="rId4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 spd="med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70</Words>
  <Application>Microsoft Office PowerPoint</Application>
  <PresentationFormat>Prikaz na zaslonu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Građanski</vt:lpstr>
      <vt:lpstr>Violina i viola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Violina i viola </dc:title>
  <dc:creator>Korisnik</dc:creator>
  <cp:lastModifiedBy>korisnik</cp:lastModifiedBy>
  <cp:revision>9</cp:revision>
  <dcterms:created xsi:type="dcterms:W3CDTF">2013-12-16T10:34:56Z</dcterms:created>
  <dcterms:modified xsi:type="dcterms:W3CDTF">2016-02-07T15:25:28Z</dcterms:modified>
</cp:coreProperties>
</file>